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60" r:id="rId5"/>
    <p:sldId id="261" r:id="rId6"/>
    <p:sldId id="259" r:id="rId7"/>
    <p:sldId id="265" r:id="rId8"/>
    <p:sldId id="262" r:id="rId9"/>
    <p:sldId id="263" r:id="rId10"/>
    <p:sldId id="264" r:id="rId11"/>
    <p:sldId id="268" r:id="rId1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3F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2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21727-C7A0-42D1-9136-5ED3C66BDA19}" type="datetimeFigureOut">
              <a:rPr lang="hu-HU" smtClean="0"/>
              <a:pPr/>
              <a:t>2015.11.30.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D43CB-E615-4BBF-AB19-F8AAC904A6C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21727-C7A0-42D1-9136-5ED3C66BDA19}" type="datetimeFigureOut">
              <a:rPr lang="hu-HU" smtClean="0"/>
              <a:pPr/>
              <a:t>2015.11.30.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D43CB-E615-4BBF-AB19-F8AAC904A6C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21727-C7A0-42D1-9136-5ED3C66BDA19}" type="datetimeFigureOut">
              <a:rPr lang="hu-HU" smtClean="0"/>
              <a:pPr/>
              <a:t>2015.11.30.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D43CB-E615-4BBF-AB19-F8AAC904A6C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21727-C7A0-42D1-9136-5ED3C66BDA19}" type="datetimeFigureOut">
              <a:rPr lang="hu-HU" smtClean="0"/>
              <a:pPr/>
              <a:t>2015.11.30.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D43CB-E615-4BBF-AB19-F8AAC904A6C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21727-C7A0-42D1-9136-5ED3C66BDA19}" type="datetimeFigureOut">
              <a:rPr lang="hu-HU" smtClean="0"/>
              <a:pPr/>
              <a:t>2015.11.30.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D43CB-E615-4BBF-AB19-F8AAC904A6C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21727-C7A0-42D1-9136-5ED3C66BDA19}" type="datetimeFigureOut">
              <a:rPr lang="hu-HU" smtClean="0"/>
              <a:pPr/>
              <a:t>2015.11.30.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D43CB-E615-4BBF-AB19-F8AAC904A6C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21727-C7A0-42D1-9136-5ED3C66BDA19}" type="datetimeFigureOut">
              <a:rPr lang="hu-HU" smtClean="0"/>
              <a:pPr/>
              <a:t>2015.11.30.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D43CB-E615-4BBF-AB19-F8AAC904A6C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21727-C7A0-42D1-9136-5ED3C66BDA19}" type="datetimeFigureOut">
              <a:rPr lang="hu-HU" smtClean="0"/>
              <a:pPr/>
              <a:t>2015.11.30.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D43CB-E615-4BBF-AB19-F8AAC904A6C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21727-C7A0-42D1-9136-5ED3C66BDA19}" type="datetimeFigureOut">
              <a:rPr lang="hu-HU" smtClean="0"/>
              <a:pPr/>
              <a:t>2015.11.30.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D43CB-E615-4BBF-AB19-F8AAC904A6C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21727-C7A0-42D1-9136-5ED3C66BDA19}" type="datetimeFigureOut">
              <a:rPr lang="hu-HU" smtClean="0"/>
              <a:pPr/>
              <a:t>2015.11.30.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D43CB-E615-4BBF-AB19-F8AAC904A6C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 sarkán kerekítve levágott téglalap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erékszögű háromszög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21727-C7A0-42D1-9136-5ED3C66BDA19}" type="datetimeFigureOut">
              <a:rPr lang="hu-HU" smtClean="0"/>
              <a:pPr/>
              <a:t>2015.11.30.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75D43CB-E615-4BBF-AB19-F8AAC904A6C2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10" name="Szabadkézi sokszög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Szabadkézi sokszög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5A21727-C7A0-42D1-9136-5ED3C66BDA19}" type="datetimeFigureOut">
              <a:rPr lang="hu-HU" smtClean="0"/>
              <a:pPr/>
              <a:t>2015.11.30.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75D43CB-E615-4BBF-AB19-F8AAC904A6C2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Szabadkézi sokszö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Szabadkézi sokszö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D:\Tanar06\Saved%20Games\Desktop\9B\Napoleon_Boulevard_-_Legyetek_Jok_Ha_Tudtok.mp3" TargetMode="External"/><Relationship Id="rId1" Type="http://schemas.microsoft.com/office/2007/relationships/media" Target="file:///D:\Tanar06\Saved%20Games\Desktop\9B\Napoleon_Boulevard_-_Legyetek_Jok_Ha_Tudtok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Napoleon_Boulevard_-_Legyetek_Jok_Ha_Tudto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191636" y="5908628"/>
            <a:ext cx="304800" cy="304800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7848872" cy="1368151"/>
          </a:xfrm>
          <a:ln>
            <a:noFill/>
          </a:ln>
        </p:spPr>
        <p:txBody>
          <a:bodyPr/>
          <a:lstStyle/>
          <a:p>
            <a:pPr algn="ctr"/>
            <a:r>
              <a:rPr lang="hu-HU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Miénk itt a tér</a:t>
            </a:r>
            <a:endParaRPr lang="hu-HU" dirty="0">
              <a:solidFill>
                <a:schemeClr val="bg2">
                  <a:lumMod val="60000"/>
                  <a:lumOff val="4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Kép 5"/>
          <p:cNvPicPr/>
          <p:nvPr/>
        </p:nvPicPr>
        <p:blipFill rotWithShape="1">
          <a:blip r:embed="rId6" cstate="print">
            <a:lum bright="30000" contras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2"/>
          <a:stretch/>
        </p:blipFill>
        <p:spPr bwMode="auto">
          <a:xfrm>
            <a:off x="611560" y="2060848"/>
            <a:ext cx="7889163" cy="42484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1" showWhenStopped="0">
                <p:cTn id="2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  <p:extLst mod="1">
    <p:ext uri="{E180D4A7-C9FB-4DFB-919C-405C955672EB}">
      <p14:showEvtLst xmlns:p14="http://schemas.microsoft.com/office/powerpoint/2010/main">
        <p14:playEvt time="0" objId="8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704088"/>
            <a:ext cx="4932040" cy="780696"/>
          </a:xfrm>
        </p:spPr>
        <p:txBody>
          <a:bodyPr anchor="t">
            <a:normAutofit/>
          </a:bodyPr>
          <a:lstStyle/>
          <a:p>
            <a:pPr algn="ctr"/>
            <a:r>
              <a:rPr lang="hu-HU" sz="4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Az alkotók:</a:t>
            </a:r>
          </a:p>
        </p:txBody>
      </p:sp>
      <p:pic>
        <p:nvPicPr>
          <p:cNvPr id="4" name="Tartalom helye 3" descr="a plaká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932040" y="836712"/>
            <a:ext cx="3494854" cy="56694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Szövegdoboz 2"/>
          <p:cNvSpPr txBox="1"/>
          <p:nvPr/>
        </p:nvSpPr>
        <p:spPr>
          <a:xfrm>
            <a:off x="0" y="2084062"/>
            <a:ext cx="4932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„Légy </a:t>
            </a:r>
            <a:r>
              <a:rPr lang="hu-HU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jó </a:t>
            </a:r>
            <a:r>
              <a:rPr lang="hu-H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keresztény!”</a:t>
            </a:r>
            <a:endParaRPr lang="hu-HU" sz="2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824" y="3008111"/>
            <a:ext cx="4930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„Légy </a:t>
            </a:r>
            <a:r>
              <a:rPr lang="hu-HU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jó </a:t>
            </a:r>
            <a:r>
              <a:rPr lang="hu-H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szakember!”</a:t>
            </a:r>
            <a:endParaRPr lang="hu-HU" sz="2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0" y="5172986"/>
            <a:ext cx="4932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„Légy </a:t>
            </a:r>
            <a:r>
              <a:rPr lang="hu-HU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jó </a:t>
            </a:r>
            <a:r>
              <a:rPr lang="hu-H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polgár!”</a:t>
            </a:r>
            <a:endParaRPr lang="hu-HU" sz="2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6018" y="3932160"/>
            <a:ext cx="4926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„Légy </a:t>
            </a:r>
            <a:r>
              <a:rPr lang="hu-HU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jó családapa, </a:t>
            </a:r>
            <a:br>
              <a:rPr lang="hu-HU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</a:br>
            <a:r>
              <a:rPr lang="hu-HU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r>
              <a:rPr lang="hu-H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családanya!”</a:t>
            </a:r>
            <a:endParaRPr lang="hu-HU" sz="2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4754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400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/>
      <p:bldP spid="5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hu-HU" sz="5600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  <a:p>
            <a:pPr marL="0" indent="0" algn="ctr">
              <a:buNone/>
            </a:pPr>
            <a:endParaRPr lang="hu-HU" sz="4000" dirty="0">
              <a:solidFill>
                <a:schemeClr val="tx2">
                  <a:lumMod val="60000"/>
                  <a:lumOff val="4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hu-HU" sz="5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9</a:t>
            </a:r>
            <a:r>
              <a:rPr lang="hu-HU" sz="56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. B</a:t>
            </a:r>
          </a:p>
          <a:p>
            <a:pPr marL="0" indent="0" algn="ctr">
              <a:buNone/>
            </a:pPr>
            <a:r>
              <a:rPr lang="hu-HU" sz="56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o</a:t>
            </a:r>
            <a:r>
              <a:rPr lang="hu-HU" sz="5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sztály </a:t>
            </a:r>
          </a:p>
          <a:p>
            <a:pPr marL="0" indent="0" algn="ctr">
              <a:buNone/>
            </a:pPr>
            <a:endParaRPr lang="hu-HU" sz="800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  <a:p>
            <a:pPr marL="0" indent="0" algn="ctr">
              <a:buNone/>
            </a:pPr>
            <a:endParaRPr lang="hu-HU" sz="800" dirty="0">
              <a:solidFill>
                <a:schemeClr val="tx2">
                  <a:lumMod val="60000"/>
                  <a:lumOff val="4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  <a:p>
            <a:pPr marL="0" indent="0" algn="ctr">
              <a:buNone/>
            </a:pPr>
            <a:endParaRPr lang="hu-HU" sz="800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hu-HU" sz="3200" i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Kolping</a:t>
            </a:r>
            <a:r>
              <a:rPr lang="hu-HU" sz="3200" i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Katolikus Szakképző Iskola</a:t>
            </a:r>
          </a:p>
          <a:p>
            <a:pPr marL="0" indent="0" algn="ctr">
              <a:buNone/>
            </a:pPr>
            <a:r>
              <a:rPr lang="hu-HU" sz="32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Esztergom</a:t>
            </a:r>
          </a:p>
          <a:p>
            <a:pPr marL="0" indent="0" algn="ctr">
              <a:buNone/>
            </a:pPr>
            <a:endParaRPr lang="hu-HU" sz="5600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3859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JaKaFruLi\Desktop\Kolping pp\DSC016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1554" y="935640"/>
            <a:ext cx="3726690" cy="26822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2" descr="C:\Users\JaKaFruLi\Desktop\Kolping pp\Ballagó osztályok.jpg"/>
          <p:cNvPicPr>
            <a:picLocks noChangeAspect="1" noChangeArrowheads="1"/>
          </p:cNvPicPr>
          <p:nvPr/>
        </p:nvPicPr>
        <p:blipFill rotWithShape="1">
          <a:blip r:embed="rId5" cstate="print"/>
          <a:srcRect t="-2684"/>
          <a:stretch/>
        </p:blipFill>
        <p:spPr bwMode="auto">
          <a:xfrm>
            <a:off x="775449" y="692696"/>
            <a:ext cx="3802143" cy="27543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Szövegdoboz 3"/>
          <p:cNvSpPr txBox="1"/>
          <p:nvPr/>
        </p:nvSpPr>
        <p:spPr>
          <a:xfrm>
            <a:off x="0" y="332656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Tiszteljük </a:t>
            </a:r>
          </a:p>
          <a:p>
            <a:pPr algn="ctr"/>
            <a:r>
              <a:rPr lang="hu-H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hagyományokat</a:t>
            </a:r>
            <a:endParaRPr lang="hu-HU" sz="44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7" name="Picture 4" descr="C:\Users\JaKaFruLi\Desktop\Kolping pp\Tánc szalagavató 2015.jpg"/>
          <p:cNvPicPr>
            <a:picLocks noChangeAspect="1" noChangeArrowheads="1"/>
          </p:cNvPicPr>
          <p:nvPr/>
        </p:nvPicPr>
        <p:blipFill rotWithShape="1">
          <a:blip r:embed="rId6" cstate="print"/>
          <a:srcRect t="6255"/>
          <a:stretch/>
        </p:blipFill>
        <p:spPr bwMode="auto">
          <a:xfrm>
            <a:off x="467544" y="3617938"/>
            <a:ext cx="3802143" cy="2835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5" descr="C:\Users\JaKaFruLi\Desktop\Kolping pp\szalagkötés.jpg"/>
          <p:cNvPicPr>
            <a:picLocks noChangeAspect="1" noChangeArrowheads="1"/>
          </p:cNvPicPr>
          <p:nvPr/>
        </p:nvPicPr>
        <p:blipFill rotWithShape="1">
          <a:blip r:embed="rId7" cstate="print"/>
          <a:srcRect l="3269" t="3369" r="1025"/>
          <a:stretch/>
        </p:blipFill>
        <p:spPr bwMode="auto">
          <a:xfrm>
            <a:off x="4480119" y="3788874"/>
            <a:ext cx="3744416" cy="2835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272" y="3131110"/>
            <a:ext cx="986753" cy="973655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115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780696"/>
          </a:xfrm>
        </p:spPr>
        <p:txBody>
          <a:bodyPr>
            <a:noAutofit/>
          </a:bodyPr>
          <a:lstStyle/>
          <a:p>
            <a:pPr algn="ctr"/>
            <a:r>
              <a:rPr lang="hu-HU" sz="44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Követjük </a:t>
            </a:r>
            <a:r>
              <a:rPr lang="hu-HU" sz="44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az</a:t>
            </a:r>
            <a:r>
              <a:rPr lang="hu-HU" sz="44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elődöket</a:t>
            </a:r>
            <a:endParaRPr lang="hu-HU" sz="4400" dirty="0">
              <a:solidFill>
                <a:schemeClr val="tx2">
                  <a:lumMod val="60000"/>
                  <a:lumOff val="4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" name="Tartalom helye 6" descr="Eszti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467544" y="1844824"/>
            <a:ext cx="4038600" cy="3028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Tartalom helye 5" descr="végzett cukrászaim.jpg"/>
          <p:cNvPicPr>
            <a:picLocks noChangeAspect="1"/>
          </p:cNvPicPr>
          <p:nvPr/>
        </p:nvPicPr>
        <p:blipFill rotWithShape="1">
          <a:blip r:embed="rId5" cstate="print"/>
          <a:srcRect l="2177" t="2325"/>
          <a:stretch/>
        </p:blipFill>
        <p:spPr>
          <a:xfrm>
            <a:off x="4648201" y="1844824"/>
            <a:ext cx="4038599" cy="3024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Szövegdoboz 4"/>
          <p:cNvSpPr txBox="1"/>
          <p:nvPr/>
        </p:nvSpPr>
        <p:spPr>
          <a:xfrm>
            <a:off x="0" y="508518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„Tetterős, vidám fiatalemberekre van szüksége a világnak, olyanokra, </a:t>
            </a:r>
          </a:p>
          <a:p>
            <a:pPr algn="ctr"/>
            <a:r>
              <a:rPr lang="hu-HU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akik bíznak önmagukban.”</a:t>
            </a:r>
            <a:endParaRPr lang="hu-HU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386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7.40741E-7 L 0 -0.07222 " pathEditMode="relative" rAng="0" ptsTypes="AA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350"/>
                            </p:stCondLst>
                            <p:childTnLst>
                              <p:par>
                                <p:cTn id="2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2.96296E-6 L 0 -0.07223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84077"/>
            <a:ext cx="9144000" cy="1143000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hu-HU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hu-HU" sz="4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Képezzük magunkat</a:t>
            </a:r>
          </a:p>
        </p:txBody>
      </p:sp>
      <p:pic>
        <p:nvPicPr>
          <p:cNvPr id="5" name="Tartalom helye 4" descr="magyarázok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390284" y="1413337"/>
            <a:ext cx="4032448" cy="2592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Tartalom helye 5" descr="természetismeret óra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4716015" y="1413337"/>
            <a:ext cx="4038600" cy="2592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Szövegdoboz 7"/>
          <p:cNvSpPr txBox="1"/>
          <p:nvPr/>
        </p:nvSpPr>
        <p:spPr>
          <a:xfrm>
            <a:off x="0" y="4122663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„Az ifjúkor vetését az idős ember takarítja be."</a:t>
            </a:r>
            <a:endParaRPr lang="hu-HU" sz="2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100" name="Picture 4" descr="D:\KATA\9.b\9.b.jpg"/>
          <p:cNvPicPr>
            <a:picLocks noChangeAspect="1" noChangeArrowheads="1"/>
          </p:cNvPicPr>
          <p:nvPr/>
        </p:nvPicPr>
        <p:blipFill rotWithShape="1">
          <a:blip r:embed="rId6" cstate="print"/>
          <a:srcRect t="3648" b="5130"/>
          <a:stretch/>
        </p:blipFill>
        <p:spPr bwMode="auto">
          <a:xfrm>
            <a:off x="390284" y="4701366"/>
            <a:ext cx="8364331" cy="1800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KATA\9.b\csocsó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630474"/>
            <a:ext cx="3984442" cy="28803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5" name="Picture 3" descr="D:\KATA\9.b\DSC026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630474"/>
            <a:ext cx="3816424" cy="28598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6" name="Picture 4" descr="D:\KATA\pót tesi\bicaj 9.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8603" y="260648"/>
            <a:ext cx="6034828" cy="3096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Szövegdoboz 4"/>
          <p:cNvSpPr txBox="1"/>
          <p:nvPr/>
        </p:nvSpPr>
        <p:spPr>
          <a:xfrm>
            <a:off x="755576" y="2924944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i="1" dirty="0" smtClean="0">
                <a:gradFill flip="none" rotWithShape="1">
                  <a:gsLst>
                    <a:gs pos="0">
                      <a:schemeClr val="accent3">
                        <a:shade val="30000"/>
                        <a:satMod val="115000"/>
                      </a:schemeClr>
                    </a:gs>
                    <a:gs pos="50000">
                      <a:schemeClr val="accent3"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Mert kell egy csapat…</a:t>
            </a:r>
            <a:endParaRPr lang="hu-HU" sz="4000" b="1" i="1" dirty="0">
              <a:gradFill flip="none" rotWithShape="1">
                <a:gsLst>
                  <a:gs pos="0">
                    <a:schemeClr val="accent3">
                      <a:shade val="30000"/>
                      <a:satMod val="115000"/>
                    </a:schemeClr>
                  </a:gs>
                  <a:gs pos="50000">
                    <a:schemeClr val="accent3">
                      <a:shade val="67500"/>
                      <a:satMod val="115000"/>
                    </a:schemeClr>
                  </a:gs>
                  <a:gs pos="100000">
                    <a:schemeClr val="accent3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88889E-6 7.40741E-7 L -3.88889E-6 -0.07222 " pathEditMode="relative" rAng="0" ptsTypes="AA">
                                      <p:cBhvr>
                                        <p:cTn id="3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4" y="629816"/>
            <a:ext cx="9144000" cy="998984"/>
          </a:xfrm>
        </p:spPr>
        <p:txBody>
          <a:bodyPr>
            <a:noAutofit/>
          </a:bodyPr>
          <a:lstStyle/>
          <a:p>
            <a:pPr algn="ctr"/>
            <a:r>
              <a:rPr lang="hu-HU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„Ha a jók összefognak, </a:t>
            </a:r>
            <a:r>
              <a:rPr lang="hu-HU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hu-HU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hu-HU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erejük  megtízszereződik.”</a:t>
            </a:r>
            <a:endParaRPr lang="hu-HU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Tartalom helye 3" descr="angyalok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794762" y="1700808"/>
            <a:ext cx="7554469" cy="49685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Szövegdoboz 4"/>
          <p:cNvSpPr txBox="1"/>
          <p:nvPr/>
        </p:nvSpPr>
        <p:spPr>
          <a:xfrm>
            <a:off x="794762" y="1844824"/>
            <a:ext cx="7554469" cy="76944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hu-HU" sz="4400" dirty="0" smtClean="0">
                <a:solidFill>
                  <a:srgbClr val="813F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Kórház angyalai</a:t>
            </a:r>
            <a:endParaRPr lang="hu-HU" sz="4400" dirty="0">
              <a:solidFill>
                <a:srgbClr val="813F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 descr="9.b.o.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972254" y="2132856"/>
            <a:ext cx="7199491" cy="4320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864096"/>
          </a:xfrm>
          <a:blipFill>
            <a:blip r:embed="rId3" cstate="print"/>
            <a:tile tx="0" ty="0" sx="100000" sy="100000" flip="none" algn="tl"/>
          </a:blipFill>
        </p:spPr>
        <p:txBody>
          <a:bodyPr anchor="t">
            <a:normAutofit/>
          </a:bodyPr>
          <a:lstStyle/>
          <a:p>
            <a:pPr algn="ctr"/>
            <a:r>
              <a:rPr lang="hu-HU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„Az embert a hite teszi emberré.”</a:t>
            </a:r>
            <a:endParaRPr lang="hu-HU" sz="3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10800000" flipV="1">
            <a:off x="0" y="692696"/>
            <a:ext cx="9144000" cy="1142234"/>
          </a:xfrm>
        </p:spPr>
        <p:txBody>
          <a:bodyPr anchor="t">
            <a:normAutofit/>
          </a:bodyPr>
          <a:lstStyle/>
          <a:p>
            <a:pPr algn="ctr"/>
            <a:r>
              <a:rPr lang="hu-HU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„Amit az ember igaz szeretetből kap, </a:t>
            </a:r>
            <a:br>
              <a:rPr lang="hu-HU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hu-HU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azt ő is szívével viszonozza.”</a:t>
            </a:r>
            <a:endParaRPr lang="hu-HU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3"/>
          <a:stretch/>
        </p:blipFill>
        <p:spPr>
          <a:xfrm>
            <a:off x="485546" y="1845881"/>
            <a:ext cx="8172908" cy="47222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hu-HU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,,Csak jobb emberek </a:t>
            </a:r>
            <a:br>
              <a:rPr lang="hu-HU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hu-HU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teremthetnek jobb jövőt.”</a:t>
            </a:r>
            <a:endParaRPr lang="hu-HU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767" y="1935163"/>
            <a:ext cx="5844465" cy="43894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966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8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1.6|2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6|1.3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6|1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3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573</TotalTime>
  <Words>105</Words>
  <Application>Microsoft Office PowerPoint</Application>
  <PresentationFormat>Diavetítés a képernyőre (4:3 oldalarány)</PresentationFormat>
  <Paragraphs>28</Paragraphs>
  <Slides>11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6" baseType="lpstr">
      <vt:lpstr>Arial Black</vt:lpstr>
      <vt:lpstr>Calibri</vt:lpstr>
      <vt:lpstr>Constantia</vt:lpstr>
      <vt:lpstr>Wingdings 2</vt:lpstr>
      <vt:lpstr>Áramlás</vt:lpstr>
      <vt:lpstr>Miénk itt a tér</vt:lpstr>
      <vt:lpstr>PowerPoint bemutató</vt:lpstr>
      <vt:lpstr>Követjük az elődöket</vt:lpstr>
      <vt:lpstr>  Képezzük magunkat</vt:lpstr>
      <vt:lpstr>PowerPoint bemutató</vt:lpstr>
      <vt:lpstr>„Ha a jók összefognak,  erejük  megtízszereződik.”</vt:lpstr>
      <vt:lpstr>„Az embert a hite teszi emberré.”</vt:lpstr>
      <vt:lpstr>„Amit az ember igaz szeretetből kap,  azt ő is szívével viszonozza.”</vt:lpstr>
      <vt:lpstr>,,Csak jobb emberek  teremthetnek jobb jövőt.”</vt:lpstr>
      <vt:lpstr>Az alkotók: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Miénk itt a tér……</dc:title>
  <dc:creator>JaKaFruLi</dc:creator>
  <cp:lastModifiedBy>Tanari</cp:lastModifiedBy>
  <cp:revision>64</cp:revision>
  <dcterms:created xsi:type="dcterms:W3CDTF">2015-11-23T18:39:01Z</dcterms:created>
  <dcterms:modified xsi:type="dcterms:W3CDTF">2015-11-30T07:31:09Z</dcterms:modified>
</cp:coreProperties>
</file>