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651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28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58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84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742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03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777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150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972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25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95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B20D-A089-4308-90C1-5CBE41D5AA1E}" type="datetimeFigureOut">
              <a:rPr lang="hu-HU" smtClean="0"/>
              <a:t>2015.11.24.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BAD7-5EB4-4525-B880-3924B0BB4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807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>
                <a:latin typeface="Algerian" panose="04020705040A02060702" pitchFamily="82" charset="0"/>
              </a:rPr>
              <a:t>Adolf </a:t>
            </a:r>
            <a:r>
              <a:rPr lang="hu-HU" sz="7200" dirty="0" err="1" smtClean="0">
                <a:latin typeface="Algerian" panose="04020705040A02060702" pitchFamily="82" charset="0"/>
              </a:rPr>
              <a:t>Kolping</a:t>
            </a:r>
            <a:endParaRPr lang="hu-HU" sz="7200" dirty="0">
              <a:latin typeface="Algerian" panose="04020705040A02060702" pitchFamily="82" charset="0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sz="half" idx="1"/>
          </p:nvPr>
        </p:nvSpPr>
        <p:spPr>
          <a:xfrm>
            <a:off x="838200" y="2893325"/>
            <a:ext cx="5917442" cy="32836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Született 1813. december 8. </a:t>
            </a:r>
            <a:r>
              <a:rPr lang="hu-HU" sz="3000" b="1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án</a:t>
            </a:r>
            <a:r>
              <a:rPr lang="hu-HU" sz="3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Kerpen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" b="1" dirty="0" smtClean="0">
                <a:latin typeface="Arial Rounded MT Bold" panose="020F0704030504030204" pitchFamily="34" charset="0"/>
              </a:rPr>
              <a:t>Elhunyt 1865. december 4.én</a:t>
            </a:r>
          </a:p>
          <a:p>
            <a:pPr marL="0" indent="0" algn="ctr">
              <a:buNone/>
            </a:pPr>
            <a:r>
              <a:rPr lang="hu-HU" i="1" dirty="0" smtClean="0"/>
              <a:t>(51 évesen)</a:t>
            </a:r>
          </a:p>
          <a:p>
            <a:pPr marL="0" indent="0" algn="ctr"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Köln</a:t>
            </a:r>
            <a:r>
              <a:rPr lang="hu-HU" b="1" i="1" dirty="0" smtClean="0"/>
              <a:t>.</a:t>
            </a:r>
          </a:p>
        </p:txBody>
      </p:sp>
      <p:pic>
        <p:nvPicPr>
          <p:cNvPr id="9" name="Tartalom helye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65" y="1825625"/>
            <a:ext cx="3481070" cy="4351338"/>
          </a:xfrm>
        </p:spPr>
      </p:pic>
    </p:spTree>
    <p:extLst>
      <p:ext uri="{BB962C8B-B14F-4D97-AF65-F5344CB8AC3E}">
        <p14:creationId xmlns:p14="http://schemas.microsoft.com/office/powerpoint/2010/main" val="25872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Életútja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Szülei egyszerű szegény emberek voltak, nem tudták vállalni a magas gimnáziumi tandíjat, így már 13 éves korában cipészinasnak adták.</a:t>
            </a:r>
          </a:p>
          <a:p>
            <a:r>
              <a:rPr lang="hu-HU" sz="2400" dirty="0" smtClean="0"/>
              <a:t>17 éves korától 7 éven át vándorolt: egyrészt szerette volna szakmájában tökéletesíteni magát, másrészt hátha talál pártfogót aki iskoláztatását vállalná. </a:t>
            </a:r>
          </a:p>
          <a:p>
            <a:r>
              <a:rPr lang="hu-HU" sz="2400" dirty="0" smtClean="0"/>
              <a:t>Nehezen de 23 évesen pártfogókra is talált így elkezdhette a gimnáziumot.</a:t>
            </a:r>
          </a:p>
          <a:p>
            <a:r>
              <a:rPr lang="hu-HU" sz="2400" dirty="0" smtClean="0"/>
              <a:t>1844.-ben lett a kölni papnevelő intézet hallgatója lett.</a:t>
            </a:r>
          </a:p>
          <a:p>
            <a:r>
              <a:rPr lang="hu-HU" sz="2400" dirty="0" smtClean="0"/>
              <a:t>1845 április 13.án pappá szentelték.</a:t>
            </a:r>
          </a:p>
          <a:p>
            <a:r>
              <a:rPr lang="hu-HU" sz="2400" dirty="0" smtClean="0"/>
              <a:t>1849-ben Kölnbe ment, s alig egy hónap múlva </a:t>
            </a:r>
            <a:r>
              <a:rPr lang="hu-HU" sz="2400" dirty="0"/>
              <a:t>már a legényegyletek ottani létrehozásán fáradozott. Kidolgozta a Katolikus Legényegyletek működésének máig érvényben lévő szabályait, alapelveit.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064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Az egylet fiataljai számára </a:t>
            </a:r>
            <a:r>
              <a:rPr lang="hu-H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Kolping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 hármas célt fogalmazott meg: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u-HU" b="1" i="1" dirty="0"/>
              <a:t>Legyenek jó családapák, mert a család a társadalom lelki megújulásának alapja</a:t>
            </a:r>
            <a:r>
              <a:rPr lang="hu-HU" b="1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b="1" i="1" dirty="0"/>
              <a:t>Váljanak szakmájuk mestereivé, akik tanultak, műveltek és készek az állandó önképzésre. Szeressék és becsülettel végezzék munkájukat</a:t>
            </a:r>
            <a:r>
              <a:rPr lang="hu-HU" b="1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b="1" i="1" dirty="0"/>
              <a:t> Váljanak igazi polgárokká, szerezzenek polgári erényeket, amelyek a hazához és a néphez kötik </a:t>
            </a:r>
            <a:r>
              <a:rPr lang="hu-HU" b="1" i="1" dirty="0" smtClean="0"/>
              <a:t>őket</a:t>
            </a:r>
          </a:p>
          <a:p>
            <a:pPr marL="0" indent="0">
              <a:buNone/>
            </a:pPr>
            <a:endParaRPr lang="hu-HU" b="1" i="1" dirty="0" smtClean="0"/>
          </a:p>
          <a:p>
            <a:pPr marL="0" indent="0">
              <a:buNone/>
            </a:pPr>
            <a:r>
              <a:rPr lang="hu-HU" sz="3200" b="1" i="1" u="sng" dirty="0">
                <a:latin typeface="Batang" panose="02030600000101010101" pitchFamily="18" charset="-127"/>
                <a:ea typeface="Batang" panose="02030600000101010101" pitchFamily="18" charset="-127"/>
              </a:rPr>
              <a:t>Természetesen e célokat áthatják a vallásosság, a tiszta keresztényi élet, és a szeretet eszméi.</a:t>
            </a:r>
            <a:r>
              <a:rPr lang="hu-HU" dirty="0"/>
              <a:t> 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282480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i="1" dirty="0" smtClean="0">
                <a:latin typeface="Bodoni MT" panose="02070603080606020203" pitchFamily="18" charset="0"/>
              </a:rPr>
              <a:t>Boldoggá avatása</a:t>
            </a:r>
            <a:endParaRPr lang="hu-HU" sz="5400" b="1" i="1" dirty="0">
              <a:latin typeface="Bodoni MT" panose="02070603080606020203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027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1934. március 21-én Joseph </a:t>
            </a:r>
            <a:r>
              <a:rPr lang="hu-HU" sz="2600" dirty="0" err="1">
                <a:latin typeface="Arial Narrow" panose="020B0606020202030204" pitchFamily="34" charset="0"/>
                <a:cs typeface="Arial" panose="020B0604020202020204" pitchFamily="34" charset="0"/>
              </a:rPr>
              <a:t>Schulte</a:t>
            </a: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 kardinális, </a:t>
            </a:r>
            <a:r>
              <a:rPr lang="hu-HU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Köln</a:t>
            </a: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 püspöke hivatalosan elindította </a:t>
            </a:r>
            <a:r>
              <a:rPr lang="hu-HU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Adolf </a:t>
            </a:r>
            <a:r>
              <a:rPr lang="hu-HU" sz="2600" dirty="0" err="1">
                <a:latin typeface="Arial Narrow" panose="020B0606020202030204" pitchFamily="34" charset="0"/>
                <a:cs typeface="Arial" panose="020B0604020202020204" pitchFamily="34" charset="0"/>
              </a:rPr>
              <a:t>Kolping</a:t>
            </a: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 boldoggá avatásának folyamatát. 1991. október 27-én avatta </a:t>
            </a:r>
            <a:r>
              <a:rPr lang="hu-HU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boldoggá </a:t>
            </a:r>
            <a:r>
              <a:rPr lang="hu-HU" sz="2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II.János</a:t>
            </a:r>
            <a:r>
              <a:rPr lang="hu-HU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Pál pápa. A római katolikus egyház</a:t>
            </a: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 december 4-én emlékezik meg </a:t>
            </a:r>
            <a:r>
              <a:rPr lang="hu-HU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Adolf </a:t>
            </a:r>
            <a:r>
              <a:rPr lang="hu-HU" sz="2600" dirty="0" err="1">
                <a:latin typeface="Arial Narrow" panose="020B0606020202030204" pitchFamily="34" charset="0"/>
                <a:cs typeface="Arial" panose="020B0604020202020204" pitchFamily="34" charset="0"/>
              </a:rPr>
              <a:t>Kolpingról</a:t>
            </a: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hu-HU" sz="2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II</a:t>
            </a: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. János Pál 1980. november 15-én ellátogatott </a:t>
            </a:r>
            <a:r>
              <a:rPr lang="hu-HU" sz="2600" dirty="0" err="1">
                <a:latin typeface="Arial Narrow" panose="020B0606020202030204" pitchFamily="34" charset="0"/>
                <a:cs typeface="Arial" panose="020B0604020202020204" pitchFamily="34" charset="0"/>
              </a:rPr>
              <a:t>Kolping</a:t>
            </a:r>
            <a:r>
              <a:rPr lang="hu-HU" sz="2600" dirty="0">
                <a:latin typeface="Arial Narrow" panose="020B0606020202030204" pitchFamily="34" charset="0"/>
                <a:cs typeface="Arial" panose="020B0604020202020204" pitchFamily="34" charset="0"/>
              </a:rPr>
              <a:t> sírjához a kölni minoritatemplomban</a:t>
            </a:r>
            <a:r>
              <a:rPr lang="hu-HU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hu-H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 Narrow" panose="020B0606020202030204" pitchFamily="34" charset="0"/>
                <a:cs typeface="Arial" panose="020B0604020202020204" pitchFamily="34" charset="0"/>
              </a:rPr>
              <a:t>Miután imádkozott, ezt mondta</a:t>
            </a:r>
            <a:r>
              <a:rPr lang="hu-HU" dirty="0" smtClean="0"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hu-H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„A mai egyháznak olyan példaképekre van szüksége, mint </a:t>
            </a:r>
            <a:r>
              <a:rPr lang="hu-HU" sz="26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Kolping</a:t>
            </a:r>
            <a:r>
              <a:rPr lang="hu-HU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 volt.” </a:t>
            </a:r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</p:spTree>
    <p:extLst>
      <p:ext uri="{BB962C8B-B14F-4D97-AF65-F5344CB8AC3E}">
        <p14:creationId xmlns:p14="http://schemas.microsoft.com/office/powerpoint/2010/main" val="414459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100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178</Words>
  <Application>Microsoft Office PowerPoint</Application>
  <PresentationFormat>Szélesvásznú</PresentationFormat>
  <Paragraphs>26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6" baseType="lpstr">
      <vt:lpstr>Batang</vt:lpstr>
      <vt:lpstr>Algerian</vt:lpstr>
      <vt:lpstr>Andalus</vt:lpstr>
      <vt:lpstr>Arial</vt:lpstr>
      <vt:lpstr>Arial Narrow</vt:lpstr>
      <vt:lpstr>Arial Rounded MT Bold</vt:lpstr>
      <vt:lpstr>Bodoni MT</vt:lpstr>
      <vt:lpstr>Calibri</vt:lpstr>
      <vt:lpstr>Calibri Light</vt:lpstr>
      <vt:lpstr>Wingdings</vt:lpstr>
      <vt:lpstr>Office-téma</vt:lpstr>
      <vt:lpstr>Adolf Kolping</vt:lpstr>
      <vt:lpstr>Életútja</vt:lpstr>
      <vt:lpstr>Az egylet fiataljai számára Kolping hármas célt fogalmazott meg:</vt:lpstr>
      <vt:lpstr>Boldoggá avatása</vt:lpstr>
      <vt:lpstr>PowerPoint bemutató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Kucsera Bálint</dc:creator>
  <cp:lastModifiedBy>Kucsera Bálint</cp:lastModifiedBy>
  <cp:revision>9</cp:revision>
  <dcterms:created xsi:type="dcterms:W3CDTF">2015-11-24T16:39:46Z</dcterms:created>
  <dcterms:modified xsi:type="dcterms:W3CDTF">2015-11-24T18:11:42Z</dcterms:modified>
</cp:coreProperties>
</file>