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1B99-6832-4B45-882A-121596AD9C98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C0C4-3B8D-48E4-8D56-1ADCC69FD6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91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C0C4-3B8D-48E4-8D56-1ADCC69FD68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92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5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66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8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03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86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4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34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27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78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27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58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7FB4-11A1-4B8D-AC19-6E4EB78E5504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E3D8-2BAD-4387-B15B-7760F81B69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4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mi iskolánk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Összeállították: a 10.C cukrász-pincér</a:t>
            </a:r>
          </a:p>
          <a:p>
            <a:r>
              <a:rPr lang="hu-HU" dirty="0" smtClean="0"/>
              <a:t>osztály tanulói</a:t>
            </a:r>
            <a:endParaRPr lang="hu-HU" dirty="0"/>
          </a:p>
        </p:txBody>
      </p:sp>
      <p:pic>
        <p:nvPicPr>
          <p:cNvPr id="4" name="kolpingd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307" y="290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Ora</a:t>
            </a:r>
            <a:r>
              <a:rPr lang="hu-HU" dirty="0" smtClean="0"/>
              <a:t> et </a:t>
            </a:r>
            <a:r>
              <a:rPr lang="hu-HU" dirty="0" err="1" smtClean="0"/>
              <a:t>labora</a:t>
            </a:r>
            <a:r>
              <a:rPr lang="hu-HU" dirty="0" smtClean="0"/>
              <a:t> !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807494"/>
            <a:ext cx="3175000" cy="23876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„Imádkozzál és dolgozzál!”</a:t>
            </a:r>
          </a:p>
          <a:p>
            <a:r>
              <a:rPr lang="hu-HU" dirty="0" smtClean="0"/>
              <a:t>Add Urunk, Istenünk, hogy növekedjünk a hitben és törekedjünk a munkában !</a:t>
            </a:r>
          </a:p>
          <a:p>
            <a:r>
              <a:rPr lang="hu-HU" dirty="0" smtClean="0"/>
              <a:t>Adj erőt Urunk, hogy képesek legyünk mindazok megtételére, ami kihívások ránk naponta várnak !</a:t>
            </a:r>
          </a:p>
          <a:p>
            <a:r>
              <a:rPr lang="hu-HU" dirty="0" smtClean="0"/>
              <a:t>Kérlek Urunk, hallgass meg minket 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94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2015. december 2-án iskolánkba érkezik Kolping ereklyéje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83" y="1825625"/>
            <a:ext cx="3284134" cy="4705804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10801"/>
          </a:xfrm>
        </p:spPr>
        <p:txBody>
          <a:bodyPr/>
          <a:lstStyle/>
          <a:p>
            <a:r>
              <a:rPr lang="hu-HU" dirty="0" smtClean="0"/>
              <a:t>„Különösen hiszünk még az ifjúságunkban minden hibájuk és korszellemnek való behódolásuk ellenére. És mert hiszünk, nem nyugodhatunk és értük tevékenykedünk.”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(Adolf Kolping)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     A    M     E     N 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41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vagyunk az ifjak, és szeretnénk: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453606"/>
            <a:ext cx="2857500" cy="1095375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Ha a jövő is mi lennénk,</a:t>
            </a:r>
          </a:p>
          <a:p>
            <a:r>
              <a:rPr lang="hu-HU" dirty="0" smtClean="0"/>
              <a:t>szakmát szeretnénk,</a:t>
            </a:r>
          </a:p>
          <a:p>
            <a:r>
              <a:rPr lang="hu-HU" dirty="0" smtClean="0"/>
              <a:t>családot,</a:t>
            </a:r>
          </a:p>
          <a:p>
            <a:r>
              <a:rPr lang="hu-HU" dirty="0" smtClean="0"/>
              <a:t>jó szakemberekké válni,</a:t>
            </a:r>
          </a:p>
          <a:p>
            <a:r>
              <a:rPr lang="hu-HU" dirty="0" smtClean="0"/>
              <a:t>megtalálni az utat Istenhez Kolping atya művén 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99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Könyörögj érettünk 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smtClean="0"/>
              <a:t>„A </a:t>
            </a:r>
            <a:r>
              <a:rPr lang="hu-HU" dirty="0" smtClean="0"/>
              <a:t>tevékeny keresztségünkön múlik minden. A kereszténység ugyanis nem szép szólamokból áll, hanem tettekből és odaadásból.”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( Adolf Kolping)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92" y="807522"/>
            <a:ext cx="1022887" cy="3418150"/>
          </a:xfrm>
        </p:spPr>
      </p:pic>
    </p:spTree>
    <p:extLst>
      <p:ext uri="{BB962C8B-B14F-4D97-AF65-F5344CB8AC3E}">
        <p14:creationId xmlns:p14="http://schemas.microsoft.com/office/powerpoint/2010/main" val="36046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7743" cy="6142553"/>
          </a:xfrm>
        </p:spPr>
        <p:txBody>
          <a:bodyPr/>
          <a:lstStyle/>
          <a:p>
            <a:r>
              <a:rPr lang="hu-HU" dirty="0" smtClean="0"/>
              <a:t>„Nincs a világon még egy olyan erős kötelék, mint a szív köteléke.” Adolf Kolping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94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05544" y="722416"/>
            <a:ext cx="10806544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7030A0"/>
                </a:solidFill>
              </a:rPr>
              <a:t>Krisztus Lelke, szentelj meg engem ! Krisztus teste, üdvözíts engem!</a:t>
            </a:r>
          </a:p>
          <a:p>
            <a:r>
              <a:rPr lang="hu-HU" dirty="0">
                <a:solidFill>
                  <a:srgbClr val="7030A0"/>
                </a:solidFill>
              </a:rPr>
              <a:t>Krisztus vére ihless meg engem!</a:t>
            </a:r>
          </a:p>
          <a:p>
            <a:r>
              <a:rPr lang="hu-HU" dirty="0">
                <a:solidFill>
                  <a:srgbClr val="7030A0"/>
                </a:solidFill>
              </a:rPr>
              <a:t>Krisztus oldalából folyó víz, moss tisztára engem !</a:t>
            </a:r>
          </a:p>
          <a:p>
            <a:r>
              <a:rPr lang="hu-HU" dirty="0">
                <a:solidFill>
                  <a:srgbClr val="7030A0"/>
                </a:solidFill>
              </a:rPr>
              <a:t>Krisztus kínszenvedése, erősíts meg engem!</a:t>
            </a:r>
          </a:p>
          <a:p>
            <a:r>
              <a:rPr lang="hu-HU" dirty="0">
                <a:solidFill>
                  <a:srgbClr val="7030A0"/>
                </a:solidFill>
              </a:rPr>
              <a:t>Ó, jóságos Jézus, hallgass meg engem!</a:t>
            </a:r>
          </a:p>
          <a:p>
            <a:r>
              <a:rPr lang="hu-HU" dirty="0">
                <a:solidFill>
                  <a:srgbClr val="7030A0"/>
                </a:solidFill>
              </a:rPr>
              <a:t>Szent sebeidbe rejts el engem!</a:t>
            </a:r>
          </a:p>
          <a:p>
            <a:r>
              <a:rPr lang="hu-HU" dirty="0">
                <a:solidFill>
                  <a:srgbClr val="7030A0"/>
                </a:solidFill>
              </a:rPr>
              <a:t>Ne engedd, hogy elszakadjak Tőled!</a:t>
            </a:r>
          </a:p>
          <a:p>
            <a:r>
              <a:rPr lang="hu-HU" dirty="0">
                <a:solidFill>
                  <a:srgbClr val="7030A0"/>
                </a:solidFill>
              </a:rPr>
              <a:t>A gonosz ellenségtől oltalmazz engem!</a:t>
            </a:r>
          </a:p>
          <a:p>
            <a:r>
              <a:rPr lang="hu-HU" dirty="0">
                <a:solidFill>
                  <a:srgbClr val="7030A0"/>
                </a:solidFill>
              </a:rPr>
              <a:t>Halálom óráján hívj magadhoz engem!</a:t>
            </a:r>
          </a:p>
          <a:p>
            <a:r>
              <a:rPr lang="hu-HU" dirty="0">
                <a:solidFill>
                  <a:srgbClr val="7030A0"/>
                </a:solidFill>
              </a:rPr>
              <a:t>Add, hogy eljussak Hozzád,</a:t>
            </a:r>
          </a:p>
          <a:p>
            <a:r>
              <a:rPr lang="hu-HU" dirty="0">
                <a:solidFill>
                  <a:srgbClr val="7030A0"/>
                </a:solidFill>
              </a:rPr>
              <a:t>és szentjeiddel dicsérjelek Téged,</a:t>
            </a:r>
          </a:p>
          <a:p>
            <a:r>
              <a:rPr lang="hu-HU" dirty="0">
                <a:solidFill>
                  <a:srgbClr val="7030A0"/>
                </a:solidFill>
              </a:rPr>
              <a:t>mindörökkön-örökké. Ámen.</a:t>
            </a:r>
          </a:p>
          <a:p>
            <a:r>
              <a:rPr lang="hu-HU" dirty="0">
                <a:solidFill>
                  <a:srgbClr val="7030A0"/>
                </a:solidFill>
              </a:rPr>
              <a:t>  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08562" y="7156862"/>
            <a:ext cx="1080654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37045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263</Words>
  <Application>Microsoft Office PowerPoint</Application>
  <PresentationFormat>Szélesvásznú</PresentationFormat>
  <Paragraphs>38</Paragraphs>
  <Slides>7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A mi iskolánk</vt:lpstr>
      <vt:lpstr>Ora et labora !</vt:lpstr>
      <vt:lpstr>2015. december 2-án iskolánkba érkezik Kolping ereklyéje</vt:lpstr>
      <vt:lpstr>Mi vagyunk az ifjak, és szeretnénk:</vt:lpstr>
      <vt:lpstr>Könyörögj érettünk !</vt:lpstr>
      <vt:lpstr>„Nincs a világon még egy olyan erős kötelék, mint a szív köteléke.” Adolf Kolping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Tanari</dc:creator>
  <cp:lastModifiedBy>Tanari</cp:lastModifiedBy>
  <cp:revision>17</cp:revision>
  <dcterms:created xsi:type="dcterms:W3CDTF">2015-11-24T12:51:08Z</dcterms:created>
  <dcterms:modified xsi:type="dcterms:W3CDTF">2015-11-24T16:25:12Z</dcterms:modified>
</cp:coreProperties>
</file>